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mp4" ContentType="video/mp4"/>
  <Default Extension="vml" ContentType="application/vnd.openxmlformats-officedocument.vmlDrawing"/>
  <Default Extension="docx" ContentType="application/vnd.openxmlformats-officedocument.wordprocessingml.document"/>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75" r:id="rId4"/>
    <p:sldId id="258" r:id="rId5"/>
    <p:sldId id="259" r:id="rId6"/>
    <p:sldId id="260" r:id="rId7"/>
    <p:sldId id="276" r:id="rId8"/>
    <p:sldId id="277" r:id="rId9"/>
    <p:sldId id="263" r:id="rId10"/>
    <p:sldId id="264" r:id="rId11"/>
    <p:sldId id="265" r:id="rId12"/>
    <p:sldId id="292" r:id="rId13"/>
    <p:sldId id="278" r:id="rId14"/>
    <p:sldId id="266" r:id="rId15"/>
    <p:sldId id="267" r:id="rId16"/>
    <p:sldId id="268" r:id="rId17"/>
    <p:sldId id="273" r:id="rId18"/>
    <p:sldId id="279" r:id="rId19"/>
    <p:sldId id="271" r:id="rId20"/>
    <p:sldId id="272" r:id="rId21"/>
    <p:sldId id="281" r:id="rId22"/>
    <p:sldId id="285" r:id="rId23"/>
    <p:sldId id="286" r:id="rId24"/>
    <p:sldId id="287" r:id="rId25"/>
    <p:sldId id="288" r:id="rId26"/>
    <p:sldId id="282" r:id="rId27"/>
    <p:sldId id="291" r:id="rId28"/>
    <p:sldId id="290" r:id="rId29"/>
    <p:sldId id="289" r:id="rId30"/>
    <p:sldId id="283" r:id="rId3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1229"/>
  </p:normalViewPr>
  <p:slideViewPr>
    <p:cSldViewPr snapToGrid="0" snapToObjects="1">
      <p:cViewPr varScale="1">
        <p:scale>
          <a:sx n="80" d="100"/>
          <a:sy n="80" d="100"/>
        </p:scale>
        <p:origin x="16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jpg>
</file>

<file path=ppt/media/image3.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dirty="0" smtClean="0"/>
              <a:t>Everyone writes 1 fact about themselves on a sheet of paper. Place the facts in a paper bag (aka </a:t>
            </a:r>
            <a:r>
              <a:rPr lang="en-US" dirty="0" err="1" smtClean="0"/>
              <a:t>factjar</a:t>
            </a:r>
            <a:r>
              <a:rPr lang="en-US" dirty="0" smtClean="0"/>
              <a:t>). We will use the while “loop” on screen. </a:t>
            </a:r>
            <a:r>
              <a:rPr lang="en-US" sz="2200" b="0" i="0" u="none" strike="noStrike" dirty="0" smtClean="0">
                <a:effectLst/>
                <a:latin typeface="Helvetica Neue"/>
                <a:ea typeface="Helvetica Neue"/>
                <a:cs typeface="Helvetica Neue"/>
                <a:sym typeface="Helvetica Neue"/>
              </a:rPr>
              <a:t>Directions for participants: Read the fact aloud, guess who it belongs to. Limit 2 guesses. Then owner identifies themselves with their name and rereads their fact. Team gets a point for every right fact guess.</a:t>
            </a: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Respect, Integrity</a:t>
            </a:r>
            <a:r>
              <a:rPr lang="en-US" baseline="0" dirty="0" smtClean="0"/>
              <a:t> and the Right Effort…</a:t>
            </a:r>
            <a:endParaRPr lang="en-US" dirty="0"/>
          </a:p>
        </p:txBody>
      </p:sp>
    </p:spTree>
    <p:extLst>
      <p:ext uri="{BB962C8B-B14F-4D97-AF65-F5344CB8AC3E}">
        <p14:creationId xmlns:p14="http://schemas.microsoft.com/office/powerpoint/2010/main" val="1723857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package" Target="../embeddings/Microsoft_Word_Document1.docx"/><Relationship Id="rId5"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udacity.github.io/js-basics/static-home/index.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smtClean="0"/>
              <a:t>don’t believe me? Google it.</a:t>
            </a:r>
            <a:endParaRPr sz="3200" dirty="0"/>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8806895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59448085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lstStyle/>
          <a:p>
            <a:pPr marL="404495" indent="-404495" defTabSz="531622">
              <a:spcBef>
                <a:spcPts val="3800"/>
              </a:spcBef>
              <a:defRPr sz="3458"/>
            </a:pPr>
            <a:r>
              <a:t>Because this isn’t a formal class, it’s important that everyone understands how we are going to do things.</a:t>
            </a:r>
          </a:p>
          <a:p>
            <a:pPr marL="808990" lvl="1" indent="-404495" defTabSz="531622">
              <a:spcBef>
                <a:spcPts val="3800"/>
              </a:spcBef>
              <a:defRPr sz="3458"/>
            </a:pPr>
            <a:r>
              <a:t>Lot of freedom in programming in general…but also tons of ways to get lost, confused, frustrated. </a:t>
            </a:r>
          </a:p>
          <a:p>
            <a:pPr marL="808990" lvl="1" indent="-404495" defTabSz="531622">
              <a:spcBef>
                <a:spcPts val="3800"/>
              </a:spcBef>
              <a:defRPr sz="3458"/>
            </a:pPr>
            <a:r>
              <a:t>Good habits help individual programmers be successful; good procedures will help our class be successful.</a:t>
            </a:r>
          </a:p>
          <a:p>
            <a:pPr marL="808990" lvl="1" indent="-404495" defTabSz="531622">
              <a:spcBef>
                <a:spcPts val="3800"/>
              </a:spcBef>
              <a:defRPr sz="3458"/>
            </a:pPr>
            <a:r>
              <a:t>Good analogy for programming, too.</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lnSpcReduction="10000"/>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117880162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It’s like a contract… but collaborative</a:t>
            </a:r>
            <a:endParaRPr dirty="0"/>
          </a:p>
        </p:txBody>
      </p:sp>
    </p:spTree>
    <p:extLst>
      <p:ext uri="{BB962C8B-B14F-4D97-AF65-F5344CB8AC3E}">
        <p14:creationId xmlns:p14="http://schemas.microsoft.com/office/powerpoint/2010/main" val="1678437537"/>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46196857"/>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1063" name="Document" r:id="rId4" imgW="10210800" imgH="8229600" progId="Word.Document.12">
                  <p:embed/>
                </p:oleObj>
              </mc:Choice>
              <mc:Fallback>
                <p:oleObj name="Document" r:id="rId4" imgW="10210800" imgH="8229600" progId="Word.Document.12">
                  <p:embed/>
                  <p:pic>
                    <p:nvPicPr>
                      <p:cNvPr id="0" name=""/>
                      <p:cNvPicPr/>
                      <p:nvPr/>
                    </p:nvPicPr>
                    <p:blipFill>
                      <a:blip r:embed="rId5"/>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58368617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1469768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77834750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1624951958"/>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1514797605"/>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fontScale="85000" lnSpcReduction="10000"/>
          </a:bodyPr>
          <a:lstStyle/>
          <a:p>
            <a:pPr marL="0" indent="0">
              <a:buNone/>
            </a:pPr>
            <a:r>
              <a:rPr lang="en-US" dirty="0" smtClean="0"/>
              <a:t>Anatomy of an </a:t>
            </a:r>
            <a:r>
              <a:rPr lang="en-US" dirty="0" err="1" smtClean="0"/>
              <a:t>EarSketch</a:t>
            </a:r>
            <a:r>
              <a:rPr lang="en-US" dirty="0" smtClean="0"/>
              <a:t> Project: What is programming?</a:t>
            </a:r>
          </a:p>
          <a:p>
            <a:pPr marL="0" indent="0">
              <a:buNone/>
            </a:pPr>
            <a:r>
              <a:rPr lang="en-US" dirty="0" smtClean="0"/>
              <a:t>Programming </a:t>
            </a:r>
            <a:r>
              <a:rPr lang="en-US" dirty="0"/>
              <a:t>is the process of designing, writing, testing, debugging, and maintaining the source code of computer programs. This code can be written in a variety of computer programming languages. Some of these languages include Java, C, and Python. Computer code is a collection of typed words that the computer can clearly understand. Just as a human translator might translate from the English language to Spanish, the computer interprets these words as ones and </a:t>
            </a:r>
            <a:r>
              <a:rPr lang="en-US" dirty="0" err="1"/>
              <a:t>zeros</a:t>
            </a:r>
            <a:r>
              <a:rPr lang="en-US" dirty="0"/>
              <a:t>. We as humans use programming languages, instead of writing directly in ones and </a:t>
            </a:r>
            <a:r>
              <a:rPr lang="en-US" dirty="0" err="1"/>
              <a:t>zeros</a:t>
            </a:r>
            <a:r>
              <a:rPr lang="en-US" dirty="0"/>
              <a:t>, so we can easily write and understand the computer code and can organize it. We can think of the different lines of our code as being individual instructions that we give to the computer. The computer follows these instructions explicitly to execute our written code</a:t>
            </a:r>
            <a:r>
              <a:rPr lang="en-US" dirty="0" smtClean="0"/>
              <a:t>.</a:t>
            </a:r>
          </a:p>
          <a:p>
            <a:pPr marL="0" indent="0">
              <a:buNone/>
            </a:pPr>
            <a:r>
              <a:rPr lang="en-US" sz="2100" dirty="0"/>
              <a:t>http://</a:t>
            </a:r>
            <a:r>
              <a:rPr lang="en-US" sz="2100" dirty="0" err="1"/>
              <a:t>earsketch.gatech.edu</a:t>
            </a:r>
            <a:r>
              <a:rPr lang="en-US" sz="2100" dirty="0"/>
              <a:t>/category/learning/anatomy-of-an-</a:t>
            </a:r>
            <a:r>
              <a:rPr lang="en-US" sz="2100" dirty="0" err="1"/>
              <a:t>earsketch</a:t>
            </a:r>
            <a:r>
              <a:rPr lang="en-US" sz="2100" dirty="0"/>
              <a:t>-project/what-is-programming</a:t>
            </a:r>
          </a:p>
        </p:txBody>
      </p:sp>
    </p:spTree>
    <p:extLst>
      <p:ext uri="{BB962C8B-B14F-4D97-AF65-F5344CB8AC3E}">
        <p14:creationId xmlns:p14="http://schemas.microsoft.com/office/powerpoint/2010/main" val="1833496525"/>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Tree>
    <p:extLst>
      <p:ext uri="{BB962C8B-B14F-4D97-AF65-F5344CB8AC3E}">
        <p14:creationId xmlns:p14="http://schemas.microsoft.com/office/powerpoint/2010/main" val="210391037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Wait! Didn’t you say Dev Time?!</a:t>
            </a:r>
            <a:endParaRPr dirty="0"/>
          </a:p>
        </p:txBody>
      </p:sp>
    </p:spTree>
    <p:extLst>
      <p:ext uri="{BB962C8B-B14F-4D97-AF65-F5344CB8AC3E}">
        <p14:creationId xmlns:p14="http://schemas.microsoft.com/office/powerpoint/2010/main" val="2116354947"/>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152394285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693986579"/>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8971716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200857848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891433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90800"/>
            <a:ext cx="4714875" cy="6286500"/>
          </a:xfrm>
          <a:prstGeom prst="rect">
            <a:avLst/>
          </a:prstGeom>
        </p:spPr>
      </p:pic>
      <p:sp>
        <p:nvSpPr>
          <p:cNvPr id="127" name="Shape 127"/>
          <p:cNvSpPr>
            <a:spLocks noGrp="1"/>
          </p:cNvSpPr>
          <p:nvPr>
            <p:ph type="title"/>
          </p:nvPr>
        </p:nvSpPr>
        <p:spPr>
          <a:prstGeom prst="rect">
            <a:avLst/>
          </a:prstGeom>
        </p:spPr>
        <p:txBody>
          <a:bodyPr/>
          <a:lstStyle/>
          <a:p>
            <a:r>
              <a:t>Kyle</a:t>
            </a:r>
          </a:p>
        </p:txBody>
      </p:sp>
      <p:sp>
        <p:nvSpPr>
          <p:cNvPr id="128" name="Shape 128"/>
          <p:cNvSpPr>
            <a:spLocks noGrp="1"/>
          </p:cNvSpPr>
          <p:nvPr>
            <p:ph type="body" sz="half" idx="1"/>
          </p:nvPr>
        </p:nvSpPr>
        <p:spPr>
          <a:prstGeom prst="rect">
            <a:avLst/>
          </a:prstGeom>
        </p:spPr>
        <p:txBody>
          <a:bodyPr>
            <a:normAutofit fontScale="92500" lnSpcReduction="20000"/>
          </a:bodyPr>
          <a:lstStyle/>
          <a:p>
            <a:r>
              <a:rPr lang="en-US" dirty="0" smtClean="0"/>
              <a:t>Grew </a:t>
            </a:r>
            <a:r>
              <a:rPr lang="en-US" dirty="0"/>
              <a:t>up in a town called Wooster, Ohio</a:t>
            </a:r>
          </a:p>
          <a:p>
            <a:r>
              <a:rPr lang="en-US" dirty="0"/>
              <a:t>E</a:t>
            </a:r>
            <a:r>
              <a:rPr lang="en-US" dirty="0" smtClean="0"/>
              <a:t>njoy </a:t>
            </a:r>
            <a:r>
              <a:rPr lang="en-US" dirty="0"/>
              <a:t>traveling, learning about different places (cities, states, countries...)</a:t>
            </a:r>
          </a:p>
          <a:p>
            <a:r>
              <a:rPr lang="en-US" dirty="0"/>
              <a:t>S</a:t>
            </a:r>
            <a:r>
              <a:rPr lang="en-US" dirty="0" smtClean="0"/>
              <a:t>tudied </a:t>
            </a:r>
            <a:r>
              <a:rPr lang="en-US" dirty="0"/>
              <a:t>E</a:t>
            </a:r>
            <a:r>
              <a:rPr lang="en-US" dirty="0" smtClean="0"/>
              <a:t>conomics </a:t>
            </a:r>
            <a:r>
              <a:rPr lang="en-US" dirty="0"/>
              <a:t>and Chinese at Princeton University in New </a:t>
            </a:r>
            <a:r>
              <a:rPr lang="en-US" dirty="0" smtClean="0"/>
              <a:t>Jersey</a:t>
            </a:r>
          </a:p>
          <a:p>
            <a:r>
              <a:rPr lang="en-US" dirty="0"/>
              <a:t>L</a:t>
            </a:r>
            <a:r>
              <a:rPr lang="en-US" dirty="0" smtClean="0"/>
              <a:t>ike </a:t>
            </a:r>
            <a:r>
              <a:rPr lang="en-US" dirty="0"/>
              <a:t>cereal more than some people think a man my age </a:t>
            </a:r>
            <a:r>
              <a:rPr lang="en-US" dirty="0" smtClean="0"/>
              <a:t>should (Trending: Honey Bunches of Oats)</a:t>
            </a:r>
            <a:endParaRPr lang="en-US" dirty="0"/>
          </a:p>
          <a:p>
            <a:r>
              <a:rPr lang="en-US" dirty="0" smtClean="0"/>
              <a:t>Favorite </a:t>
            </a:r>
            <a:r>
              <a:rPr lang="en-US" dirty="0"/>
              <a:t>musician right now is Maître </a:t>
            </a:r>
            <a:r>
              <a:rPr lang="en-US" dirty="0" err="1"/>
              <a:t>Gims</a:t>
            </a:r>
            <a:r>
              <a:rPr lang="en-US" dirty="0"/>
              <a:t> (from Paris)</a:t>
            </a:r>
            <a:endParaRPr dirty="0"/>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131" name="Shape 131"/>
          <p:cNvSpPr>
            <a:spLocks noGrp="1"/>
          </p:cNvSpPr>
          <p:nvPr>
            <p:ph type="title"/>
          </p:nvPr>
        </p:nvSpPr>
        <p:spPr>
          <a:prstGeom prst="rect">
            <a:avLst/>
          </a:prstGeom>
        </p:spPr>
        <p:txBody>
          <a:bodyPr/>
          <a:lstStyle/>
          <a:p>
            <a:r>
              <a:rPr dirty="0"/>
              <a:t>Brandy</a:t>
            </a:r>
          </a:p>
        </p:txBody>
      </p:sp>
      <p:sp>
        <p:nvSpPr>
          <p:cNvPr id="132" name="Shape 132"/>
          <p:cNvSpPr>
            <a:spLocks noGrp="1"/>
          </p:cNvSpPr>
          <p:nvPr>
            <p:ph type="body" sz="half" idx="1"/>
          </p:nvPr>
        </p:nvSpPr>
        <p:spPr>
          <a:prstGeom prst="rect">
            <a:avLst/>
          </a:prstGeom>
        </p:spPr>
        <p:txBody>
          <a:bodyPr anchor="ctr"/>
          <a:lstStyle/>
          <a:p>
            <a:r>
              <a:rPr lang="en-US" dirty="0" smtClean="0"/>
              <a:t>Writer of Code (Java)</a:t>
            </a:r>
          </a:p>
          <a:p>
            <a:r>
              <a:rPr lang="en-US" dirty="0" smtClean="0"/>
              <a:t>Writer of Words (Poetry)</a:t>
            </a:r>
          </a:p>
          <a:p>
            <a:r>
              <a:rPr lang="en-US" dirty="0" smtClean="0"/>
              <a:t>Mom of two small humans</a:t>
            </a:r>
          </a:p>
          <a:p>
            <a:r>
              <a:rPr lang="en-US" dirty="0" smtClean="0"/>
              <a:t>Detroit Born and Raised</a:t>
            </a:r>
          </a:p>
          <a:p>
            <a:r>
              <a:rPr lang="en-US" dirty="0" smtClean="0"/>
              <a:t>Halo Mistress Chief (</a:t>
            </a:r>
            <a:r>
              <a:rPr lang="en-US" dirty="0" err="1"/>
              <a:t>U</a:t>
            </a:r>
            <a:r>
              <a:rPr lang="en-US" dirty="0" err="1" smtClean="0"/>
              <a:t>bisoft</a:t>
            </a:r>
            <a:r>
              <a:rPr lang="en-US" dirty="0" smtClean="0"/>
              <a:t>)</a:t>
            </a:r>
          </a:p>
          <a:p>
            <a:r>
              <a:rPr lang="en-US" dirty="0" smtClean="0"/>
              <a:t>Reader of Sci-Fi </a:t>
            </a:r>
          </a:p>
          <a:p>
            <a:r>
              <a:rPr lang="en-US" dirty="0" smtClean="0"/>
              <a:t>Part Android</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62135652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9404714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8309</TotalTime>
  <Words>905</Words>
  <Application>Microsoft Macintosh PowerPoint</Application>
  <PresentationFormat>Custom</PresentationFormat>
  <Paragraphs>128</Paragraphs>
  <Slides>30</Slides>
  <Notes>2</Notes>
  <HiddenSlides>0</HiddenSlides>
  <MMClips>1</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34" baseType="lpstr">
      <vt:lpstr>Helvetica Light</vt:lpstr>
      <vt:lpstr>Helvetica Neue</vt:lpstr>
      <vt:lpstr>Black</vt:lpstr>
      <vt:lpstr>Document</vt:lpstr>
      <vt:lpstr>Day 1 (MM/DD/YYYY)</vt:lpstr>
      <vt:lpstr>Welcome!</vt:lpstr>
      <vt:lpstr>Today’s Goals</vt:lpstr>
      <vt:lpstr>Who are we?</vt:lpstr>
      <vt:lpstr>Kyle</vt:lpstr>
      <vt:lpstr>Brandy</vt:lpstr>
      <vt:lpstr>Programmable Introductions</vt:lpstr>
      <vt:lpstr>Today’s Goals</vt:lpstr>
      <vt:lpstr>Why are we here?</vt:lpstr>
      <vt:lpstr>Team Goals</vt:lpstr>
      <vt:lpstr>Individual Goals</vt:lpstr>
      <vt:lpstr>Goal Map</vt:lpstr>
      <vt:lpstr>Today’s Goals</vt:lpstr>
      <vt:lpstr>How will this work?</vt:lpstr>
      <vt:lpstr>Procedures</vt:lpstr>
      <vt:lpstr>Flow of Class</vt:lpstr>
      <vt:lpstr>Today’s Goals</vt:lpstr>
      <vt:lpstr>It’s like a contract… but collaborative</vt:lpstr>
      <vt:lpstr>Sample Team Agreement</vt:lpstr>
      <vt:lpstr>D-Code  Team Agreement</vt:lpstr>
      <vt:lpstr>Today’s Goals</vt:lpstr>
      <vt:lpstr>break;</vt:lpstr>
      <vt:lpstr>PowerPoint Presentation</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Brandy Foster</cp:lastModifiedBy>
  <cp:revision>41</cp:revision>
  <dcterms:modified xsi:type="dcterms:W3CDTF">2016-01-24T03:59:08Z</dcterms:modified>
</cp:coreProperties>
</file>